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Caveat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Caveat-bold.fntdata"/><Relationship Id="rId16" Type="http://schemas.openxmlformats.org/officeDocument/2006/relationships/font" Target="fonts/Cave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5bdec30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5bdec30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5bdec30b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5bdec30b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bf052c1f5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bf052c1f5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bf3f45a5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bf3f45a5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bf3f45a5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bf3f45a5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A86E8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solidFill>
            <a:srgbClr val="4A86E8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BirdChat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FFFFFF"/>
                </a:solidFill>
              </a:rPr>
              <a:t>Bringing people together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Vision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60950" y="19333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PT"/>
              <a:t>Promote informal conversations between the participants of a conference in any place at any time with the help of a mobile app.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962" y="2094650"/>
            <a:ext cx="4362076" cy="299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4294967295" type="body"/>
          </p:nvPr>
        </p:nvSpPr>
        <p:spPr>
          <a:xfrm>
            <a:off x="5221975" y="2231986"/>
            <a:ext cx="28536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3000">
                <a:solidFill>
                  <a:schemeClr val="dk1"/>
                </a:solidFill>
              </a:rPr>
              <a:t>Personal profile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1176" l="0" r="0" t="0"/>
          <a:stretch/>
        </p:blipFill>
        <p:spPr>
          <a:xfrm>
            <a:off x="1426850" y="265687"/>
            <a:ext cx="2625175" cy="4612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idx="4294967295" type="body"/>
          </p:nvPr>
        </p:nvSpPr>
        <p:spPr>
          <a:xfrm>
            <a:off x="4499975" y="1376988"/>
            <a:ext cx="3825300" cy="23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3000">
                <a:solidFill>
                  <a:schemeClr val="dk1"/>
                </a:solidFill>
              </a:rPr>
              <a:t>Preview chats and it’s members before joining to see if it sparks your interest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3975" y="238260"/>
            <a:ext cx="2625175" cy="4666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4294967295" type="body"/>
          </p:nvPr>
        </p:nvSpPr>
        <p:spPr>
          <a:xfrm>
            <a:off x="4828150" y="1974450"/>
            <a:ext cx="36897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3000">
                <a:solidFill>
                  <a:schemeClr val="dk1"/>
                </a:solidFill>
              </a:rPr>
              <a:t>D</a:t>
            </a:r>
            <a:r>
              <a:rPr lang="pt-PT" sz="3000">
                <a:solidFill>
                  <a:schemeClr val="dk1"/>
                </a:solidFill>
              </a:rPr>
              <a:t>oes it interest you? Feel free to join in!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000" y="238251"/>
            <a:ext cx="2625175" cy="466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What now?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60950" y="19333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After all it’s set and done, it’s time to meet up, turn off your phones and simply…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4800"/>
              <a:t>chat</a:t>
            </a:r>
            <a:r>
              <a:rPr lang="pt-PT" sz="4800"/>
              <a:t>!</a:t>
            </a:r>
            <a:endParaRPr sz="4800"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17999" l="0" r="0" t="32995"/>
          <a:stretch/>
        </p:blipFill>
        <p:spPr>
          <a:xfrm>
            <a:off x="2402075" y="3673925"/>
            <a:ext cx="4361750" cy="146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